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Åmot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1979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18091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76582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9846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3 539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9391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6937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960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4 977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2022-01-26T14:39:09Z</dcterms:modified>
</cp:coreProperties>
</file>