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Trysil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42296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70788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0719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29242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31107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99347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2022-01-26T14:39:04Z</dcterms:modified>
</cp:coreProperties>
</file>