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Elverum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0004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8602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5538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50169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1508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703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2022-01-26T14:38:59Z</dcterms:modified>
</cp:coreProperties>
</file>