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Våler (Hedm.)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59896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9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14 701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56795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5172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6 918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6 769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6025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70508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14 649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2022-01-26T14:38:53Z</dcterms:modified>
</cp:coreProperties>
</file>