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43666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46438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91258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9852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5406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2982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2022-01-26T14:38:48Z</dcterms:modified>
</cp:coreProperties>
</file>