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Grue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92665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31859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60935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88240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22107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7576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2022-01-26T14:38:43Z</dcterms:modified>
</cp:coreProperties>
</file>