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386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191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196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7538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8762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44740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2 598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2022-01-26T14:38:38Z</dcterms:modified>
</cp:coreProperties>
</file>