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Sør-Odal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73100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82398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13212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41787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32241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93607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2022-01-26T14:38:32Z</dcterms:modified>
</cp:coreProperties>
</file>