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Nord-Odal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7840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43996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55226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37868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74386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61610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2022-01-26T14:38:27Z</dcterms:modified>
</cp:coreProperties>
</file>