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Stange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9861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30328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43040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67551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53722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3815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2022-01-26T14:38:22Z</dcterms:modified>
</cp:coreProperties>
</file>