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Løten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047903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0577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554654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030863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770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327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4171452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88271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126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511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2022-01-26T14:38:17Z</dcterms:modified>
</cp:coreProperties>
</file>