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1545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0250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3511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84766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48911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8115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2022-01-26T14:38:11Z</dcterms:modified>
</cp:coreProperties>
</file>