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Gjøvik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338345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6 634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525285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6 634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25538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1 594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3 216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527717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3 162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1 740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1 721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474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173976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1 844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1 282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4 733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6 525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2022-01-26T14:38:06Z</dcterms:modified>
</cp:coreProperties>
</file>