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5949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3768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93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5830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1157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194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2022-01-26T14:38:01Z</dcterms:modified>
</cp:coreProperties>
</file>