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1026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54405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43488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4 913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11 384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18135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8 453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6422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5053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2 550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20 234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2022-01-26T14:37:56Z</dcterms:modified>
</cp:coreProperties>
</file>