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Kongsvinger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4039771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3 907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3240412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3 907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3198855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943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1 136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1 828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5028705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1 223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1 316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1 368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6881713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4314819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595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338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3 311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3 825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517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2022-01-26T14:37:51Z</dcterms:modified>
</cp:coreProperties>
</file>