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Viken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38869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514 626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57368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242 951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359 415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449 644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32870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196 252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87 656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226 716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04665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332 753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68 690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108 633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7814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4207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352 017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264 714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156 949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453 310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532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2022-01-26T14:32:13Z</dcterms:modified>
</cp:coreProperties>
</file>