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Lunner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00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1546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4011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6579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7967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608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6 867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2022-01-26T14:37:46Z</dcterms:modified>
</cp:coreProperties>
</file>