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Jevnaker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979745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6 850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654691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666674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1 571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1 732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3 502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953476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3 608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749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2 448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963291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284829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5 966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2 376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4 875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2022-01-26T14:37:40Z</dcterms:modified>
</cp:coreProperties>
</file>