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Øvre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7276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826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11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7125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0127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733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2022-01-26T14:37:35Z</dcterms:modified>
</cp:coreProperties>
</file>