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Modum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97413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4398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98374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49542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01358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68214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2022-01-26T14:37:30Z</dcterms:modified>
</cp:coreProperties>
</file>