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Krødsherad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1207543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9240171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31.12.2021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7085294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5143385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8930913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2531384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508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514</cp:revision>
  <dcterms:created xsi:type="dcterms:W3CDTF">2012-04-19T09:19:28Z</dcterms:created>
  <dcterms:modified xsi:type="dcterms:W3CDTF">2022-01-26T14:37:25Z</dcterms:modified>
</cp:coreProperties>
</file>