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112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4170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1042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969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687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3712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2022-01-26T14:37:20Z</dcterms:modified>
</cp:coreProperties>
</file>