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Nesbyen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680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2035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81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0672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4657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2002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2022-01-26T14:37:15Z</dcterms:modified>
</cp:coreProperties>
</file>