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Flå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4942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7672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3943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7467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2019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1271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2022-01-26T14:37:10Z</dcterms:modified>
</cp:coreProperties>
</file>