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5977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4103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25557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3904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4483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6833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2022-01-26T14:37:04Z</dcterms:modified>
</cp:coreProperties>
</file>