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Nannestad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438863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325409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996584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797628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518650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234676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2022-01-26T14:36:59Z</dcterms:modified>
</cp:coreProperties>
</file>