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Eidsvoll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64713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56791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1243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01936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5371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91461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2022-01-26T14:36:54Z</dcterms:modified>
</cp:coreProperties>
</file>