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9455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9656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0677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0834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0255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635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2022-01-26T14:36:49Z</dcterms:modified>
</cp:coreProperties>
</file>