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Nittedal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4759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98902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77228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467708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30338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7045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2022-01-26T14:36:44Z</dcterms:modified>
</cp:coreProperties>
</file>