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Lillestrøm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221864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96482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60983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63191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5 374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3 286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40103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39241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2 675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1 483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9 836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2022-01-26T14:36:39Z</dcterms:modified>
</cp:coreProperties>
</file>