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Enebakk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81679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74569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59593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8088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0604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81634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1 879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2022-01-26T14:36:34Z</dcterms:modified>
</cp:coreProperties>
</file>