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Asker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96789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120 432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51992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109 582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33942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50 987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21 587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47 657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08080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80 824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15 023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24 315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16708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76236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111 425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98 545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107 301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2022-01-26T14:36:29Z</dcterms:modified>
</cp:coreProperties>
</file>