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Bærum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8159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2935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291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7074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656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2740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9 179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2022-01-26T14:36:24Z</dcterms:modified>
</cp:coreProperties>
</file>