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50086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67562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96825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17199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4035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2599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2022-01-26T14:36:19Z</dcterms:modified>
</cp:coreProperties>
</file>