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Vestby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06986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40939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03735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31486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91356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295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2022-01-26T14:36:09Z</dcterms:modified>
</cp:coreProperties>
</file>