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Rakkestad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2901241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9003662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0911709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126842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538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209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492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0358757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097056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200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1 038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1 206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512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2022-01-26T14:36:04Z</dcterms:modified>
</cp:coreProperties>
</file>