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7631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4104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3054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551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0499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51780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2022-01-26T14:35:59Z</dcterms:modified>
</cp:coreProperties>
</file>