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Ringerike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47220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31 038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67306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31 038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97429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16 255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9 722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22786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21 770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4 036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5 177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52199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69672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26 966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23 580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26 945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2022-01-26T14:35:54Z</dcterms:modified>
</cp:coreProperties>
</file>