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0951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520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7695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4488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11 597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7151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8518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12 020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2022-01-26T14:35:49Z</dcterms:modified>
</cp:coreProperties>
</file>