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Drammen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51235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4111632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2 782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67581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482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1 956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261572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616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291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1 862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471968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725090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866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1 767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2 056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514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2022-01-26T14:35:44Z</dcterms:modified>
</cp:coreProperties>
</file>