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Fredrikstad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969960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15 574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139574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31.12.2021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 smtClean="0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6735988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53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9 058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2 007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4 509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1953107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10 754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2 417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2 404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8424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8424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741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741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0"/>
            <a:ext cx="3799679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30693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9679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859129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641593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13 615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8 772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13 681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539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7397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519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514</cp:revision>
  <dcterms:created xsi:type="dcterms:W3CDTF">2012-04-19T09:19:28Z</dcterms:created>
  <dcterms:modified xsi:type="dcterms:W3CDTF">2022-01-26T14:35:39Z</dcterms:modified>
</cp:coreProperties>
</file>