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5887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1477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9443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2316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6155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0952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572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2022-01-26T14:35:33Z</dcterms:modified>
</cp:coreProperties>
</file>