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Halden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74522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93522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4299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0330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11 870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9291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9740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3 451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2022-01-26T14:35:28Z</dcterms:modified>
</cp:coreProperties>
</file>