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9263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351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17 262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17 262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36 346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8698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18 921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4776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2972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616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10 202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2022-01-26T14:32:55Z</dcterms:modified>
</cp:coreProperties>
</file>