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3581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04509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870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25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4663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6255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2022-01-26T14:35:18Z</dcterms:modified>
</cp:coreProperties>
</file>