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Fauske-Fuossko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9049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8545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6087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0848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36486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8985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2022-01-26T14:35:13Z</dcterms:modified>
</cp:coreProperties>
</file>