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Hemnes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10130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7970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5623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6168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6381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8889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2022-01-26T14:35:07Z</dcterms:modified>
</cp:coreProperties>
</file>