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Vefsn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793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26669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7085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11 089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3254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3 719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0109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4847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8 680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2022-01-26T14:35:02Z</dcterms:modified>
</cp:coreProperties>
</file>