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Volda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9333742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4 275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78067859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4 275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31.12.2021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7662795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16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1 004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679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2 591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6720777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1 661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1 129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1 464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1351853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3215298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4 255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3 879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517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514</cp:revision>
  <dcterms:created xsi:type="dcterms:W3CDTF">2012-04-19T09:19:28Z</dcterms:created>
  <dcterms:modified xsi:type="dcterms:W3CDTF">2022-01-26T14:34:57Z</dcterms:modified>
</cp:coreProperties>
</file>